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511" r:id="rId2"/>
    <p:sldId id="515" r:id="rId3"/>
    <p:sldId id="516" r:id="rId4"/>
    <p:sldId id="518" r:id="rId5"/>
    <p:sldId id="519" r:id="rId6"/>
    <p:sldId id="520" r:id="rId7"/>
  </p:sldIdLst>
  <p:sldSz cx="12436475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E9A"/>
    <a:srgbClr val="96D6F7"/>
    <a:srgbClr val="182A64"/>
    <a:srgbClr val="1A2C64"/>
    <a:srgbClr val="7D0C71"/>
    <a:srgbClr val="2C2412"/>
    <a:srgbClr val="272727"/>
    <a:srgbClr val="131313"/>
    <a:srgbClr val="261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0"/>
    <p:restoredTop sz="96327"/>
  </p:normalViewPr>
  <p:slideViewPr>
    <p:cSldViewPr snapToGrid="0">
      <p:cViewPr>
        <p:scale>
          <a:sx n="147" d="100"/>
          <a:sy n="147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E4059-1B32-9147-9475-6F61BDF928CD}" type="datetimeFigureOut">
              <a:rPr lang="en-US" smtClean="0"/>
              <a:t>12/16/25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06450" y="1143000"/>
            <a:ext cx="5245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3A22A-151D-FA4C-8D01-CC8B3F2D1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30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48050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1pPr>
    <a:lvl2pPr marL="474025" algn="l" defTabSz="948050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2pPr>
    <a:lvl3pPr marL="948050" algn="l" defTabSz="948050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3pPr>
    <a:lvl4pPr marL="1422075" algn="l" defTabSz="948050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4pPr>
    <a:lvl5pPr marL="1896100" algn="l" defTabSz="948050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5pPr>
    <a:lvl6pPr marL="2370125" algn="l" defTabSz="948050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6pPr>
    <a:lvl7pPr marL="2844150" algn="l" defTabSz="948050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7pPr>
    <a:lvl8pPr marL="3318175" algn="l" defTabSz="948050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8pPr>
    <a:lvl9pPr marL="3792200" algn="l" defTabSz="948050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97187"/>
            <a:ext cx="9327356" cy="2546773"/>
          </a:xfrm>
        </p:spPr>
        <p:txBody>
          <a:bodyPr anchor="b"/>
          <a:lstStyle>
            <a:lvl1pPr algn="ctr">
              <a:defRPr sz="612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842174"/>
            <a:ext cx="9327356" cy="1766146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390" indent="0" algn="ctr">
              <a:buNone/>
              <a:defRPr sz="2040"/>
            </a:lvl2pPr>
            <a:lvl3pPr marL="932779" indent="0" algn="ctr">
              <a:buNone/>
              <a:defRPr sz="1836"/>
            </a:lvl3pPr>
            <a:lvl4pPr marL="1399169" indent="0" algn="ctr">
              <a:buNone/>
              <a:defRPr sz="1632"/>
            </a:lvl4pPr>
            <a:lvl5pPr marL="1865559" indent="0" algn="ctr">
              <a:buNone/>
              <a:defRPr sz="1632"/>
            </a:lvl5pPr>
            <a:lvl6pPr marL="2331949" indent="0" algn="ctr">
              <a:buNone/>
              <a:defRPr sz="1632"/>
            </a:lvl6pPr>
            <a:lvl7pPr marL="2798338" indent="0" algn="ctr">
              <a:buNone/>
              <a:defRPr sz="1632"/>
            </a:lvl7pPr>
            <a:lvl8pPr marL="3264728" indent="0" algn="ctr">
              <a:buNone/>
              <a:defRPr sz="1632"/>
            </a:lvl8pPr>
            <a:lvl9pPr marL="3731118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272D3-BDBF-9642-9D24-D187FEB92D26}" type="datetimeFigureOut">
              <a:rPr lang="en-US" smtClean="0"/>
              <a:t>12/16/25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0B35D-CFB6-1746-9010-AB90411B6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73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272D3-BDBF-9642-9D24-D187FEB92D26}" type="datetimeFigureOut">
              <a:rPr lang="en-US" smtClean="0"/>
              <a:t>12/16/25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0B35D-CFB6-1746-9010-AB90411B6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5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89467"/>
            <a:ext cx="2681615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8" y="389467"/>
            <a:ext cx="7889389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272D3-BDBF-9642-9D24-D187FEB92D26}" type="datetimeFigureOut">
              <a:rPr lang="en-US" smtClean="0"/>
              <a:t>12/16/25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0B35D-CFB6-1746-9010-AB90411B6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26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272D3-BDBF-9642-9D24-D187FEB92D26}" type="datetimeFigureOut">
              <a:rPr lang="en-US" smtClean="0"/>
              <a:t>12/16/25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0B35D-CFB6-1746-9010-AB90411B6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80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823721"/>
            <a:ext cx="10726460" cy="3042919"/>
          </a:xfrm>
        </p:spPr>
        <p:txBody>
          <a:bodyPr anchor="b"/>
          <a:lstStyle>
            <a:lvl1pPr>
              <a:defRPr sz="612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895428"/>
            <a:ext cx="10726460" cy="1600199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82000"/>
                  </a:schemeClr>
                </a:solidFill>
              </a:defRPr>
            </a:lvl1pPr>
            <a:lvl2pPr marL="466390" indent="0">
              <a:buNone/>
              <a:defRPr sz="2040">
                <a:solidFill>
                  <a:schemeClr val="tx1">
                    <a:tint val="82000"/>
                  </a:schemeClr>
                </a:solidFill>
              </a:defRPr>
            </a:lvl2pPr>
            <a:lvl3pPr marL="932779" indent="0">
              <a:buNone/>
              <a:defRPr sz="1836">
                <a:solidFill>
                  <a:schemeClr val="tx1">
                    <a:tint val="82000"/>
                  </a:schemeClr>
                </a:solidFill>
              </a:defRPr>
            </a:lvl3pPr>
            <a:lvl4pPr marL="1399169" indent="0">
              <a:buNone/>
              <a:defRPr sz="1632">
                <a:solidFill>
                  <a:schemeClr val="tx1">
                    <a:tint val="82000"/>
                  </a:schemeClr>
                </a:solidFill>
              </a:defRPr>
            </a:lvl4pPr>
            <a:lvl5pPr marL="1865559" indent="0">
              <a:buNone/>
              <a:defRPr sz="1632">
                <a:solidFill>
                  <a:schemeClr val="tx1">
                    <a:tint val="82000"/>
                  </a:schemeClr>
                </a:solidFill>
              </a:defRPr>
            </a:lvl5pPr>
            <a:lvl6pPr marL="2331949" indent="0">
              <a:buNone/>
              <a:defRPr sz="1632">
                <a:solidFill>
                  <a:schemeClr val="tx1">
                    <a:tint val="82000"/>
                  </a:schemeClr>
                </a:solidFill>
              </a:defRPr>
            </a:lvl6pPr>
            <a:lvl7pPr marL="2798338" indent="0">
              <a:buNone/>
              <a:defRPr sz="1632">
                <a:solidFill>
                  <a:schemeClr val="tx1">
                    <a:tint val="82000"/>
                  </a:schemeClr>
                </a:solidFill>
              </a:defRPr>
            </a:lvl7pPr>
            <a:lvl8pPr marL="3264728" indent="0">
              <a:buNone/>
              <a:defRPr sz="1632">
                <a:solidFill>
                  <a:schemeClr val="tx1">
                    <a:tint val="82000"/>
                  </a:schemeClr>
                </a:solidFill>
              </a:defRPr>
            </a:lvl8pPr>
            <a:lvl9pPr marL="3731118" indent="0">
              <a:buNone/>
              <a:defRPr sz="163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272D3-BDBF-9642-9D24-D187FEB92D26}" type="datetimeFigureOut">
              <a:rPr lang="en-US" smtClean="0"/>
              <a:t>12/16/25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0B35D-CFB6-1746-9010-AB90411B6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9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947333"/>
            <a:ext cx="5285502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947333"/>
            <a:ext cx="5285502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272D3-BDBF-9642-9D24-D187FEB92D26}" type="datetimeFigureOut">
              <a:rPr lang="en-US" smtClean="0"/>
              <a:t>12/16/25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0B35D-CFB6-1746-9010-AB90411B6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00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89467"/>
            <a:ext cx="1072646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93241"/>
            <a:ext cx="5261211" cy="878839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390" indent="0">
              <a:buNone/>
              <a:defRPr sz="2040" b="1"/>
            </a:lvl2pPr>
            <a:lvl3pPr marL="932779" indent="0">
              <a:buNone/>
              <a:defRPr sz="1836" b="1"/>
            </a:lvl3pPr>
            <a:lvl4pPr marL="1399169" indent="0">
              <a:buNone/>
              <a:defRPr sz="1632" b="1"/>
            </a:lvl4pPr>
            <a:lvl5pPr marL="1865559" indent="0">
              <a:buNone/>
              <a:defRPr sz="1632" b="1"/>
            </a:lvl5pPr>
            <a:lvl6pPr marL="2331949" indent="0">
              <a:buNone/>
              <a:defRPr sz="1632" b="1"/>
            </a:lvl6pPr>
            <a:lvl7pPr marL="2798338" indent="0">
              <a:buNone/>
              <a:defRPr sz="1632" b="1"/>
            </a:lvl7pPr>
            <a:lvl8pPr marL="3264728" indent="0">
              <a:buNone/>
              <a:defRPr sz="1632" b="1"/>
            </a:lvl8pPr>
            <a:lvl9pPr marL="3731118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672080"/>
            <a:ext cx="5261211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93241"/>
            <a:ext cx="5287122" cy="878839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390" indent="0">
              <a:buNone/>
              <a:defRPr sz="2040" b="1"/>
            </a:lvl2pPr>
            <a:lvl3pPr marL="932779" indent="0">
              <a:buNone/>
              <a:defRPr sz="1836" b="1"/>
            </a:lvl3pPr>
            <a:lvl4pPr marL="1399169" indent="0">
              <a:buNone/>
              <a:defRPr sz="1632" b="1"/>
            </a:lvl4pPr>
            <a:lvl5pPr marL="1865559" indent="0">
              <a:buNone/>
              <a:defRPr sz="1632" b="1"/>
            </a:lvl5pPr>
            <a:lvl6pPr marL="2331949" indent="0">
              <a:buNone/>
              <a:defRPr sz="1632" b="1"/>
            </a:lvl6pPr>
            <a:lvl7pPr marL="2798338" indent="0">
              <a:buNone/>
              <a:defRPr sz="1632" b="1"/>
            </a:lvl7pPr>
            <a:lvl8pPr marL="3264728" indent="0">
              <a:buNone/>
              <a:defRPr sz="1632" b="1"/>
            </a:lvl8pPr>
            <a:lvl9pPr marL="3731118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672080"/>
            <a:ext cx="5287122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272D3-BDBF-9642-9D24-D187FEB92D26}" type="datetimeFigureOut">
              <a:rPr lang="en-US" smtClean="0"/>
              <a:t>12/16/25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0B35D-CFB6-1746-9010-AB90411B6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62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272D3-BDBF-9642-9D24-D187FEB92D26}" type="datetimeFigureOut">
              <a:rPr lang="en-US" smtClean="0"/>
              <a:t>12/16/25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0B35D-CFB6-1746-9010-AB90411B6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7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272D3-BDBF-9642-9D24-D187FEB92D26}" type="datetimeFigureOut">
              <a:rPr lang="en-US" smtClean="0"/>
              <a:t>12/16/25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0B35D-CFB6-1746-9010-AB90411B6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18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87680"/>
            <a:ext cx="4011087" cy="1706880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53254"/>
            <a:ext cx="6295965" cy="5198533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194560"/>
            <a:ext cx="4011087" cy="4065694"/>
          </a:xfrm>
        </p:spPr>
        <p:txBody>
          <a:bodyPr/>
          <a:lstStyle>
            <a:lvl1pPr marL="0" indent="0">
              <a:buNone/>
              <a:defRPr sz="1632"/>
            </a:lvl1pPr>
            <a:lvl2pPr marL="466390" indent="0">
              <a:buNone/>
              <a:defRPr sz="1428"/>
            </a:lvl2pPr>
            <a:lvl3pPr marL="932779" indent="0">
              <a:buNone/>
              <a:defRPr sz="1224"/>
            </a:lvl3pPr>
            <a:lvl4pPr marL="1399169" indent="0">
              <a:buNone/>
              <a:defRPr sz="1020"/>
            </a:lvl4pPr>
            <a:lvl5pPr marL="1865559" indent="0">
              <a:buNone/>
              <a:defRPr sz="1020"/>
            </a:lvl5pPr>
            <a:lvl6pPr marL="2331949" indent="0">
              <a:buNone/>
              <a:defRPr sz="1020"/>
            </a:lvl6pPr>
            <a:lvl7pPr marL="2798338" indent="0">
              <a:buNone/>
              <a:defRPr sz="1020"/>
            </a:lvl7pPr>
            <a:lvl8pPr marL="3264728" indent="0">
              <a:buNone/>
              <a:defRPr sz="1020"/>
            </a:lvl8pPr>
            <a:lvl9pPr marL="3731118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272D3-BDBF-9642-9D24-D187FEB92D26}" type="datetimeFigureOut">
              <a:rPr lang="en-US" smtClean="0"/>
              <a:t>12/16/25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0B35D-CFB6-1746-9010-AB90411B6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98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87680"/>
            <a:ext cx="4011087" cy="1706880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87122" y="1053254"/>
            <a:ext cx="6295965" cy="5198533"/>
          </a:xfrm>
        </p:spPr>
        <p:txBody>
          <a:bodyPr anchor="t"/>
          <a:lstStyle>
            <a:lvl1pPr marL="0" indent="0">
              <a:buNone/>
              <a:defRPr sz="3264"/>
            </a:lvl1pPr>
            <a:lvl2pPr marL="466390" indent="0">
              <a:buNone/>
              <a:defRPr sz="2856"/>
            </a:lvl2pPr>
            <a:lvl3pPr marL="932779" indent="0">
              <a:buNone/>
              <a:defRPr sz="2448"/>
            </a:lvl3pPr>
            <a:lvl4pPr marL="1399169" indent="0">
              <a:buNone/>
              <a:defRPr sz="2040"/>
            </a:lvl4pPr>
            <a:lvl5pPr marL="1865559" indent="0">
              <a:buNone/>
              <a:defRPr sz="2040"/>
            </a:lvl5pPr>
            <a:lvl6pPr marL="2331949" indent="0">
              <a:buNone/>
              <a:defRPr sz="2040"/>
            </a:lvl6pPr>
            <a:lvl7pPr marL="2798338" indent="0">
              <a:buNone/>
              <a:defRPr sz="2040"/>
            </a:lvl7pPr>
            <a:lvl8pPr marL="3264728" indent="0">
              <a:buNone/>
              <a:defRPr sz="2040"/>
            </a:lvl8pPr>
            <a:lvl9pPr marL="3731118" indent="0">
              <a:buNone/>
              <a:defRPr sz="20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194560"/>
            <a:ext cx="4011087" cy="4065694"/>
          </a:xfrm>
        </p:spPr>
        <p:txBody>
          <a:bodyPr/>
          <a:lstStyle>
            <a:lvl1pPr marL="0" indent="0">
              <a:buNone/>
              <a:defRPr sz="1632"/>
            </a:lvl1pPr>
            <a:lvl2pPr marL="466390" indent="0">
              <a:buNone/>
              <a:defRPr sz="1428"/>
            </a:lvl2pPr>
            <a:lvl3pPr marL="932779" indent="0">
              <a:buNone/>
              <a:defRPr sz="1224"/>
            </a:lvl3pPr>
            <a:lvl4pPr marL="1399169" indent="0">
              <a:buNone/>
              <a:defRPr sz="1020"/>
            </a:lvl4pPr>
            <a:lvl5pPr marL="1865559" indent="0">
              <a:buNone/>
              <a:defRPr sz="1020"/>
            </a:lvl5pPr>
            <a:lvl6pPr marL="2331949" indent="0">
              <a:buNone/>
              <a:defRPr sz="1020"/>
            </a:lvl6pPr>
            <a:lvl7pPr marL="2798338" indent="0">
              <a:buNone/>
              <a:defRPr sz="1020"/>
            </a:lvl7pPr>
            <a:lvl8pPr marL="3264728" indent="0">
              <a:buNone/>
              <a:defRPr sz="1020"/>
            </a:lvl8pPr>
            <a:lvl9pPr marL="3731118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272D3-BDBF-9642-9D24-D187FEB92D26}" type="datetimeFigureOut">
              <a:rPr lang="en-US" smtClean="0"/>
              <a:t>12/16/25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0B35D-CFB6-1746-9010-AB90411B6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8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89467"/>
            <a:ext cx="1072646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947333"/>
            <a:ext cx="1072646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008" y="6780107"/>
            <a:ext cx="2798207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B272D3-BDBF-9642-9D24-D187FEB92D26}" type="datetimeFigureOut">
              <a:rPr lang="en-US" smtClean="0"/>
              <a:t>12/16/25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9583" y="6780107"/>
            <a:ext cx="419731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780107"/>
            <a:ext cx="2798207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00B35D-CFB6-1746-9010-AB90411B6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30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32779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95" indent="-233195" algn="l" defTabSz="932779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585" indent="-233195" algn="l" defTabSz="932779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974" indent="-233195" algn="l" defTabSz="932779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364" indent="-233195" algn="l" defTabSz="932779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754" indent="-233195" algn="l" defTabSz="932779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5143" indent="-233195" algn="l" defTabSz="932779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1533" indent="-233195" algn="l" defTabSz="932779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923" indent="-233195" algn="l" defTabSz="932779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4313" indent="-233195" algn="l" defTabSz="932779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79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390" algn="l" defTabSz="932779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779" algn="l" defTabSz="932779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9169" algn="l" defTabSz="932779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559" algn="l" defTabSz="932779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949" algn="l" defTabSz="932779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8338" algn="l" defTabSz="932779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728" algn="l" defTabSz="932779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1118" algn="l" defTabSz="932779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jp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1.svg"/><Relationship Id="rId2" Type="http://schemas.openxmlformats.org/officeDocument/2006/relationships/image" Target="../media/image1.pn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29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0.png"/><Relationship Id="rId5" Type="http://schemas.openxmlformats.org/officeDocument/2006/relationships/image" Target="../media/image4.jpg"/><Relationship Id="rId15" Type="http://schemas.openxmlformats.org/officeDocument/2006/relationships/image" Target="../media/image14.jpeg"/><Relationship Id="rId23" Type="http://schemas.openxmlformats.org/officeDocument/2006/relationships/image" Target="../media/image22.png"/><Relationship Id="rId28" Type="http://schemas.microsoft.com/office/2007/relationships/hdphoto" Target="../media/hdphoto1.wdp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29.jp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jpe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8.jpg"/><Relationship Id="rId8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jp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1.svg"/><Relationship Id="rId2" Type="http://schemas.openxmlformats.org/officeDocument/2006/relationships/image" Target="../media/image1.pn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29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0.png"/><Relationship Id="rId5" Type="http://schemas.openxmlformats.org/officeDocument/2006/relationships/image" Target="../media/image4.jpg"/><Relationship Id="rId15" Type="http://schemas.openxmlformats.org/officeDocument/2006/relationships/image" Target="../media/image14.jpeg"/><Relationship Id="rId23" Type="http://schemas.openxmlformats.org/officeDocument/2006/relationships/image" Target="../media/image22.png"/><Relationship Id="rId28" Type="http://schemas.microsoft.com/office/2007/relationships/hdphoto" Target="../media/hdphoto1.wdp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29.jp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jpe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8.jpg"/><Relationship Id="rId8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0FF5F-919D-F167-1ADE-AFA367569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ounded Rectangle 1025">
            <a:extLst>
              <a:ext uri="{FF2B5EF4-FFF2-40B4-BE49-F238E27FC236}">
                <a16:creationId xmlns:a16="http://schemas.microsoft.com/office/drawing/2014/main" id="{FDC5229C-5122-0225-BD50-6463E606FC0E}"/>
              </a:ext>
            </a:extLst>
          </p:cNvPr>
          <p:cNvSpPr/>
          <p:nvPr/>
        </p:nvSpPr>
        <p:spPr>
          <a:xfrm>
            <a:off x="7990700" y="3363436"/>
            <a:ext cx="3599065" cy="2868957"/>
          </a:xfrm>
          <a:prstGeom prst="roundRect">
            <a:avLst/>
          </a:prstGeom>
          <a:solidFill>
            <a:schemeClr val="bg1"/>
          </a:solidFill>
          <a:ln>
            <a:solidFill>
              <a:srgbClr val="023665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236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ounded Rectangle 1024">
            <a:extLst>
              <a:ext uri="{FF2B5EF4-FFF2-40B4-BE49-F238E27FC236}">
                <a16:creationId xmlns:a16="http://schemas.microsoft.com/office/drawing/2014/main" id="{DC5341C5-571F-AA64-5B31-47266BD376CC}"/>
              </a:ext>
            </a:extLst>
          </p:cNvPr>
          <p:cNvSpPr/>
          <p:nvPr/>
        </p:nvSpPr>
        <p:spPr>
          <a:xfrm>
            <a:off x="871481" y="3388157"/>
            <a:ext cx="6832657" cy="2819435"/>
          </a:xfrm>
          <a:prstGeom prst="roundRect">
            <a:avLst/>
          </a:prstGeom>
          <a:solidFill>
            <a:schemeClr val="bg1"/>
          </a:solidFill>
          <a:ln>
            <a:solidFill>
              <a:srgbClr val="023665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236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" name="Rounded Rectangle 1047">
            <a:extLst>
              <a:ext uri="{FF2B5EF4-FFF2-40B4-BE49-F238E27FC236}">
                <a16:creationId xmlns:a16="http://schemas.microsoft.com/office/drawing/2014/main" id="{D9EA99BB-CDB5-BDD6-5C93-8E61B371D3F4}"/>
              </a:ext>
            </a:extLst>
          </p:cNvPr>
          <p:cNvSpPr/>
          <p:nvPr/>
        </p:nvSpPr>
        <p:spPr>
          <a:xfrm>
            <a:off x="932729" y="806618"/>
            <a:ext cx="10657037" cy="2350315"/>
          </a:xfrm>
          <a:prstGeom prst="roundRect">
            <a:avLst/>
          </a:prstGeom>
          <a:solidFill>
            <a:schemeClr val="bg1"/>
          </a:solidFill>
          <a:ln>
            <a:solidFill>
              <a:srgbClr val="023665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236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8601239-8211-3FC2-B690-D3036F154B7C}"/>
              </a:ext>
            </a:extLst>
          </p:cNvPr>
          <p:cNvGrpSpPr/>
          <p:nvPr/>
        </p:nvGrpSpPr>
        <p:grpSpPr>
          <a:xfrm>
            <a:off x="932729" y="4022884"/>
            <a:ext cx="1923289" cy="1870022"/>
            <a:chOff x="245235" y="3662420"/>
            <a:chExt cx="6504350" cy="6324198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6DE37524-D36F-E551-3C8C-1DA9D9FE70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235" y="3801033"/>
              <a:ext cx="3511485" cy="237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9A262E1-B038-68CC-E63F-67757D3029DF}"/>
                </a:ext>
              </a:extLst>
            </p:cNvPr>
            <p:cNvSpPr/>
            <p:nvPr/>
          </p:nvSpPr>
          <p:spPr>
            <a:xfrm>
              <a:off x="1782040" y="3662420"/>
              <a:ext cx="1652954" cy="101800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Content Placeholder 9" descr="A group of green electronic components&#10;&#10;Description automatically generated">
              <a:extLst>
                <a:ext uri="{FF2B5EF4-FFF2-40B4-BE49-F238E27FC236}">
                  <a16:creationId xmlns:a16="http://schemas.microsoft.com/office/drawing/2014/main" id="{E822833A-A4F9-1C92-30A7-AF266A335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3514" y="5671956"/>
              <a:ext cx="4236071" cy="4314662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62829C5-07E4-1708-4AFF-6271B5C2825B}"/>
                </a:ext>
              </a:extLst>
            </p:cNvPr>
            <p:cNvCxnSpPr>
              <a:cxnSpLocks/>
              <a:stCxn id="31" idx="4"/>
              <a:endCxn id="32" idx="1"/>
            </p:cNvCxnSpPr>
            <p:nvPr/>
          </p:nvCxnSpPr>
          <p:spPr>
            <a:xfrm flipH="1">
              <a:off x="2513514" y="4680426"/>
              <a:ext cx="95002" cy="3148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07DBA7-62A5-4455-B42B-6BFFF56D4133}"/>
                </a:ext>
              </a:extLst>
            </p:cNvPr>
            <p:cNvCxnSpPr>
              <a:cxnSpLocks/>
              <a:stCxn id="31" idx="6"/>
            </p:cNvCxnSpPr>
            <p:nvPr/>
          </p:nvCxnSpPr>
          <p:spPr>
            <a:xfrm>
              <a:off x="3434994" y="4171424"/>
              <a:ext cx="2998072" cy="15805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52817F-EA78-A663-153A-A621ECE65640}"/>
              </a:ext>
            </a:extLst>
          </p:cNvPr>
          <p:cNvGrpSpPr/>
          <p:nvPr/>
        </p:nvGrpSpPr>
        <p:grpSpPr>
          <a:xfrm>
            <a:off x="5215892" y="4040943"/>
            <a:ext cx="2423384" cy="1832320"/>
            <a:chOff x="8572032" y="2843003"/>
            <a:chExt cx="3102031" cy="2345443"/>
          </a:xfrm>
        </p:grpSpPr>
        <p:pic>
          <p:nvPicPr>
            <p:cNvPr id="39" name="Picture 38" descr="A close-up of a device&#10;&#10;AI-generated content may be incorrect.">
              <a:extLst>
                <a:ext uri="{FF2B5EF4-FFF2-40B4-BE49-F238E27FC236}">
                  <a16:creationId xmlns:a16="http://schemas.microsoft.com/office/drawing/2014/main" id="{0A0EDDF1-6EF7-7A75-B519-A1C86194A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2032" y="2905870"/>
              <a:ext cx="1838941" cy="1016898"/>
            </a:xfrm>
            <a:prstGeom prst="rect">
              <a:avLst/>
            </a:prstGeom>
          </p:spPr>
        </p:pic>
        <p:pic>
          <p:nvPicPr>
            <p:cNvPr id="42" name="Picture 41" descr="A drone on a table&#10;&#10;AI-generated content may be incorrect.">
              <a:extLst>
                <a:ext uri="{FF2B5EF4-FFF2-40B4-BE49-F238E27FC236}">
                  <a16:creationId xmlns:a16="http://schemas.microsoft.com/office/drawing/2014/main" id="{D1E1E311-E3F1-B90C-3E2A-3407404EB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72032" y="3952130"/>
              <a:ext cx="1825463" cy="1236316"/>
            </a:xfrm>
            <a:prstGeom prst="rect">
              <a:avLst/>
            </a:prstGeom>
          </p:spPr>
        </p:pic>
        <p:pic>
          <p:nvPicPr>
            <p:cNvPr id="44" name="Picture 43" descr="A screenshot of a phone&#10;&#10;AI-generated content may be incorrect.">
              <a:extLst>
                <a:ext uri="{FF2B5EF4-FFF2-40B4-BE49-F238E27FC236}">
                  <a16:creationId xmlns:a16="http://schemas.microsoft.com/office/drawing/2014/main" id="{0E201281-CF3E-8733-5015-60DE8EED1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0501" y="2843003"/>
              <a:ext cx="1223562" cy="234544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D40EF2-D797-855E-B26A-6B176DC74F6F}"/>
              </a:ext>
            </a:extLst>
          </p:cNvPr>
          <p:cNvGrpSpPr/>
          <p:nvPr/>
        </p:nvGrpSpPr>
        <p:grpSpPr>
          <a:xfrm>
            <a:off x="2592180" y="993672"/>
            <a:ext cx="1646535" cy="1900682"/>
            <a:chOff x="353698" y="3228704"/>
            <a:chExt cx="1604575" cy="1852244"/>
          </a:xfrm>
        </p:grpSpPr>
        <p:pic>
          <p:nvPicPr>
            <p:cNvPr id="12" name="Picture 11" descr="A machine with wires and a box&#10;&#10;AI-generated content may be incorrect.">
              <a:extLst>
                <a:ext uri="{FF2B5EF4-FFF2-40B4-BE49-F238E27FC236}">
                  <a16:creationId xmlns:a16="http://schemas.microsoft.com/office/drawing/2014/main" id="{B1035AC5-DFDB-CE3D-116D-2ED38A4B3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50"/>
            <a:stretch>
              <a:fillRect/>
            </a:stretch>
          </p:blipFill>
          <p:spPr>
            <a:xfrm>
              <a:off x="353698" y="3228704"/>
              <a:ext cx="1353209" cy="1852244"/>
            </a:xfrm>
            <a:prstGeom prst="rect">
              <a:avLst/>
            </a:prstGeom>
          </p:spPr>
        </p:pic>
        <p:pic>
          <p:nvPicPr>
            <p:cNvPr id="10" name="Picture 9" descr="A small black and red fan with wires and a white plastic cage&#10;&#10;AI-generated content may be incorrect.">
              <a:extLst>
                <a:ext uri="{FF2B5EF4-FFF2-40B4-BE49-F238E27FC236}">
                  <a16:creationId xmlns:a16="http://schemas.microsoft.com/office/drawing/2014/main" id="{C59CB99D-2801-10AA-CCAB-6AF2BC31E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13778"/>
            <a:stretch>
              <a:fillRect/>
            </a:stretch>
          </p:blipFill>
          <p:spPr>
            <a:xfrm>
              <a:off x="1147681" y="4140820"/>
              <a:ext cx="810592" cy="94012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B91BF8-C6DD-44D2-E207-FD57AE041E4A}"/>
              </a:ext>
            </a:extLst>
          </p:cNvPr>
          <p:cNvGrpSpPr/>
          <p:nvPr/>
        </p:nvGrpSpPr>
        <p:grpSpPr>
          <a:xfrm>
            <a:off x="4715469" y="928507"/>
            <a:ext cx="1169178" cy="1930969"/>
            <a:chOff x="8071842" y="4425404"/>
            <a:chExt cx="793852" cy="1311094"/>
          </a:xfrm>
        </p:grpSpPr>
        <p:pic>
          <p:nvPicPr>
            <p:cNvPr id="18" name="Picture 17" descr="A picture containing light, wire&#10;&#10;Description automatically generated">
              <a:extLst>
                <a:ext uri="{FF2B5EF4-FFF2-40B4-BE49-F238E27FC236}">
                  <a16:creationId xmlns:a16="http://schemas.microsoft.com/office/drawing/2014/main" id="{258A46E1-6670-AD6E-EB20-71972E5F8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1842" y="5081314"/>
              <a:ext cx="793852" cy="655184"/>
            </a:xfrm>
            <a:prstGeom prst="rect">
              <a:avLst/>
            </a:prstGeom>
          </p:spPr>
        </p:pic>
        <p:pic>
          <p:nvPicPr>
            <p:cNvPr id="19" name="Picture 18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2C031F24-B5DB-B157-A84F-138964F39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1842" y="4425404"/>
              <a:ext cx="791291" cy="65447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2C8590-1C6C-C17E-3C3E-F9A35DDC8A61}"/>
              </a:ext>
            </a:extLst>
          </p:cNvPr>
          <p:cNvGrpSpPr/>
          <p:nvPr/>
        </p:nvGrpSpPr>
        <p:grpSpPr>
          <a:xfrm>
            <a:off x="6082663" y="928506"/>
            <a:ext cx="2949473" cy="2086650"/>
            <a:chOff x="4307775" y="2966381"/>
            <a:chExt cx="2539074" cy="179630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2FC31FA-DDCC-FCF9-D5DE-0AD1DBED3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33657" t="8724" r="39340"/>
            <a:stretch>
              <a:fillRect/>
            </a:stretch>
          </p:blipFill>
          <p:spPr>
            <a:xfrm>
              <a:off x="4307775" y="2966381"/>
              <a:ext cx="1605794" cy="1796308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036F178-8291-F646-AF49-303713174C31}"/>
                </a:ext>
              </a:extLst>
            </p:cNvPr>
            <p:cNvGrpSpPr/>
            <p:nvPr/>
          </p:nvGrpSpPr>
          <p:grpSpPr>
            <a:xfrm>
              <a:off x="5913569" y="3042216"/>
              <a:ext cx="933280" cy="1646168"/>
              <a:chOff x="5911296" y="2912074"/>
              <a:chExt cx="1047214" cy="1847131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B333C5E5-15B5-4285-5818-EF07683B1A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296" y="3886695"/>
                <a:ext cx="1047214" cy="8725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E13ADC5C-47D1-C17A-1D05-A976775F1D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296" y="2912074"/>
                <a:ext cx="1044941" cy="921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97CB88-D2CE-8712-1EAF-588A160D06C8}"/>
              </a:ext>
            </a:extLst>
          </p:cNvPr>
          <p:cNvGrpSpPr/>
          <p:nvPr/>
        </p:nvGrpSpPr>
        <p:grpSpPr>
          <a:xfrm>
            <a:off x="9275513" y="1102556"/>
            <a:ext cx="2143044" cy="1792223"/>
            <a:chOff x="7503479" y="3062138"/>
            <a:chExt cx="729617" cy="6101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F1CCC6-4E38-A59D-1D63-09BF7FB84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65341" y="3062138"/>
              <a:ext cx="667755" cy="558734"/>
            </a:xfrm>
            <a:prstGeom prst="rect">
              <a:avLst/>
            </a:prstGeom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5309386-66EB-49E7-4131-141086856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3479" y="3321584"/>
              <a:ext cx="286169" cy="350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4792828-D211-4157-40BA-A56F3102D446}"/>
              </a:ext>
            </a:extLst>
          </p:cNvPr>
          <p:cNvSpPr txBox="1"/>
          <p:nvPr/>
        </p:nvSpPr>
        <p:spPr>
          <a:xfrm>
            <a:off x="3011592" y="2863373"/>
            <a:ext cx="807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[1, 2]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B704931-3DBF-621A-37CA-2A3C9C75624A}"/>
              </a:ext>
            </a:extLst>
          </p:cNvPr>
          <p:cNvSpPr txBox="1"/>
          <p:nvPr/>
        </p:nvSpPr>
        <p:spPr>
          <a:xfrm>
            <a:off x="4959585" y="2859476"/>
            <a:ext cx="510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[3]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181261-C6C6-307B-F0A6-0FCFE828649E}"/>
              </a:ext>
            </a:extLst>
          </p:cNvPr>
          <p:cNvSpPr txBox="1"/>
          <p:nvPr/>
        </p:nvSpPr>
        <p:spPr>
          <a:xfrm>
            <a:off x="7244828" y="2854490"/>
            <a:ext cx="510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[4]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508DECDE-CB28-E8C9-203B-08CD02822927}"/>
              </a:ext>
            </a:extLst>
          </p:cNvPr>
          <p:cNvSpPr txBox="1"/>
          <p:nvPr/>
        </p:nvSpPr>
        <p:spPr>
          <a:xfrm>
            <a:off x="9639051" y="2857066"/>
            <a:ext cx="510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[5]</a:t>
            </a:r>
          </a:p>
        </p:txBody>
      </p: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597E3626-74B1-5EAC-79ED-5AFC63F0634A}"/>
              </a:ext>
            </a:extLst>
          </p:cNvPr>
          <p:cNvGrpSpPr/>
          <p:nvPr/>
        </p:nvGrpSpPr>
        <p:grpSpPr>
          <a:xfrm>
            <a:off x="3062903" y="4056209"/>
            <a:ext cx="1930387" cy="1875917"/>
            <a:chOff x="6173362" y="3350251"/>
            <a:chExt cx="1178640" cy="1145383"/>
          </a:xfrm>
        </p:grpSpPr>
        <p:pic>
          <p:nvPicPr>
            <p:cNvPr id="1050" name="Picture 1049" descr="A close-up of a device&#10;&#10;AI-generated content may be incorrect.">
              <a:extLst>
                <a:ext uri="{FF2B5EF4-FFF2-40B4-BE49-F238E27FC236}">
                  <a16:creationId xmlns:a16="http://schemas.microsoft.com/office/drawing/2014/main" id="{679507F9-E5B4-F2AC-BDA0-BDC27135A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l="21345" t="22038" r="11122" b="32326"/>
            <a:stretch>
              <a:fillRect/>
            </a:stretch>
          </p:blipFill>
          <p:spPr>
            <a:xfrm>
              <a:off x="6406538" y="3350251"/>
              <a:ext cx="832736" cy="42205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DEBEA49-9A43-9A42-F8DD-8E519856A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73362" y="3684578"/>
              <a:ext cx="1178640" cy="811056"/>
            </a:xfrm>
            <a:prstGeom prst="rect">
              <a:avLst/>
            </a:prstGeom>
          </p:spPr>
        </p:pic>
      </p:grpSp>
      <p:sp>
        <p:nvSpPr>
          <p:cNvPr id="1053" name="Rounded Rectangle 1052">
            <a:extLst>
              <a:ext uri="{FF2B5EF4-FFF2-40B4-BE49-F238E27FC236}">
                <a16:creationId xmlns:a16="http://schemas.microsoft.com/office/drawing/2014/main" id="{D41BA331-111E-8816-9484-7069B881D11B}"/>
              </a:ext>
            </a:extLst>
          </p:cNvPr>
          <p:cNvSpPr/>
          <p:nvPr/>
        </p:nvSpPr>
        <p:spPr>
          <a:xfrm>
            <a:off x="871481" y="3371207"/>
            <a:ext cx="6832657" cy="639575"/>
          </a:xfrm>
          <a:prstGeom prst="roundRect">
            <a:avLst/>
          </a:prstGeom>
          <a:solidFill>
            <a:schemeClr val="bg1"/>
          </a:solidFill>
          <a:ln>
            <a:solidFill>
              <a:srgbClr val="02366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236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605F54F8-55E6-EA9A-9B12-61A217D62F7B}"/>
              </a:ext>
            </a:extLst>
          </p:cNvPr>
          <p:cNvSpPr txBox="1"/>
          <p:nvPr/>
        </p:nvSpPr>
        <p:spPr>
          <a:xfrm>
            <a:off x="1785628" y="3442572"/>
            <a:ext cx="59185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</a:t>
            </a: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Accessible Platforms for Smart Home Systems</a:t>
            </a:r>
          </a:p>
        </p:txBody>
      </p:sp>
      <p:pic>
        <p:nvPicPr>
          <p:cNvPr id="1056" name="Graphic 1055">
            <a:extLst>
              <a:ext uri="{FF2B5EF4-FFF2-40B4-BE49-F238E27FC236}">
                <a16:creationId xmlns:a16="http://schemas.microsoft.com/office/drawing/2014/main" id="{477FEF00-0363-B952-4974-2F2BBEC44E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99963" y="3393621"/>
            <a:ext cx="585664" cy="610739"/>
          </a:xfrm>
          <a:prstGeom prst="rect">
            <a:avLst/>
          </a:prstGeom>
        </p:spPr>
      </p:pic>
      <p:sp>
        <p:nvSpPr>
          <p:cNvPr id="1061" name="Rounded Rectangle 1060">
            <a:extLst>
              <a:ext uri="{FF2B5EF4-FFF2-40B4-BE49-F238E27FC236}">
                <a16:creationId xmlns:a16="http://schemas.microsoft.com/office/drawing/2014/main" id="{2FB9E441-7E54-C982-7555-57DE54FBC25D}"/>
              </a:ext>
            </a:extLst>
          </p:cNvPr>
          <p:cNvSpPr/>
          <p:nvPr/>
        </p:nvSpPr>
        <p:spPr>
          <a:xfrm>
            <a:off x="7990700" y="3363436"/>
            <a:ext cx="3599064" cy="665477"/>
          </a:xfrm>
          <a:prstGeom prst="roundRect">
            <a:avLst/>
          </a:prstGeom>
          <a:solidFill>
            <a:schemeClr val="bg1"/>
          </a:solidFill>
          <a:ln>
            <a:solidFill>
              <a:srgbClr val="02366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236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5DADF4F6-7821-5FA9-34D5-268B93C346CE}"/>
              </a:ext>
            </a:extLst>
          </p:cNvPr>
          <p:cNvSpPr txBox="1"/>
          <p:nvPr/>
        </p:nvSpPr>
        <p:spPr>
          <a:xfrm>
            <a:off x="8776754" y="3331598"/>
            <a:ext cx="25371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</a:t>
            </a: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 AI for Wearables &amp; Mobile Health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863E0AD-DFBB-849A-2443-E76254967EA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24772" y="5013325"/>
            <a:ext cx="2740312" cy="1144104"/>
          </a:xfrm>
          <a:prstGeom prst="rect">
            <a:avLst/>
          </a:prstGeom>
        </p:spPr>
      </p:pic>
      <p:sp>
        <p:nvSpPr>
          <p:cNvPr id="1065" name="TextBox 1064">
            <a:extLst>
              <a:ext uri="{FF2B5EF4-FFF2-40B4-BE49-F238E27FC236}">
                <a16:creationId xmlns:a16="http://schemas.microsoft.com/office/drawing/2014/main" id="{977F02D5-CC4C-3B8D-6EFB-A4A9B71D2CE0}"/>
              </a:ext>
            </a:extLst>
          </p:cNvPr>
          <p:cNvSpPr txBox="1"/>
          <p:nvPr/>
        </p:nvSpPr>
        <p:spPr>
          <a:xfrm>
            <a:off x="5743496" y="8614246"/>
            <a:ext cx="637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[10-12]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4D4BC2-B568-B229-172C-B4A42DBCAA00}"/>
              </a:ext>
            </a:extLst>
          </p:cNvPr>
          <p:cNvGrpSpPr/>
          <p:nvPr/>
        </p:nvGrpSpPr>
        <p:grpSpPr>
          <a:xfrm>
            <a:off x="860852" y="806616"/>
            <a:ext cx="1388596" cy="2370252"/>
            <a:chOff x="10283747" y="971269"/>
            <a:chExt cx="1388596" cy="2350315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EAE844DD-234A-557C-AB90-F6401DE829C0}"/>
                </a:ext>
              </a:extLst>
            </p:cNvPr>
            <p:cNvSpPr/>
            <p:nvPr/>
          </p:nvSpPr>
          <p:spPr>
            <a:xfrm>
              <a:off x="10313204" y="971269"/>
              <a:ext cx="1321150" cy="235031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366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rgbClr val="02366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D082C13-26A2-6BCE-B2AF-F96930092030}"/>
                </a:ext>
              </a:extLst>
            </p:cNvPr>
            <p:cNvSpPr txBox="1"/>
            <p:nvPr/>
          </p:nvSpPr>
          <p:spPr>
            <a:xfrm>
              <a:off x="10283747" y="2170633"/>
              <a:ext cx="1388596" cy="946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2.1</a:t>
              </a:r>
            </a:p>
            <a:p>
              <a:pPr algn="ctr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Embodied AI for Intelligent Environments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A9D5F26-CEDF-A38D-DCF7-E9A7DAF689F0}"/>
                </a:ext>
              </a:extLst>
            </p:cNvPr>
            <p:cNvGrpSpPr/>
            <p:nvPr/>
          </p:nvGrpSpPr>
          <p:grpSpPr>
            <a:xfrm>
              <a:off x="10407141" y="1082315"/>
              <a:ext cx="1131660" cy="954107"/>
              <a:chOff x="-4049629" y="2906906"/>
              <a:chExt cx="2249687" cy="1896719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E338FB9B-A842-1D0F-48B4-F9500FCC8A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-3169667" y="2906906"/>
                <a:ext cx="1077902" cy="1077903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55743F11-3F4B-796E-33F5-AA974FAF4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-4049629" y="3298936"/>
                <a:ext cx="1206151" cy="1206151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E84817E-1EB3-71E1-1DFF-177E428A88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-2881818" y="3721748"/>
                <a:ext cx="1081876" cy="1081877"/>
              </a:xfrm>
              <a:prstGeom prst="rect">
                <a:avLst/>
              </a:prstGeom>
            </p:spPr>
          </p:pic>
        </p:grpSp>
      </p:grpSp>
      <p:pic>
        <p:nvPicPr>
          <p:cNvPr id="48" name="Picture 47" descr="A drone with a small device&#10;&#10;AI-generated content may be incorrect.">
            <a:extLst>
              <a:ext uri="{FF2B5EF4-FFF2-40B4-BE49-F238E27FC236}">
                <a16:creationId xmlns:a16="http://schemas.microsoft.com/office/drawing/2014/main" id="{FA2FE661-9BA1-CA41-B2FB-052D693BFB5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colorTemperature colorTemp="59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7788" t="4460" r="11534" b="31337"/>
          <a:stretch>
            <a:fillRect/>
          </a:stretch>
        </p:blipFill>
        <p:spPr>
          <a:xfrm>
            <a:off x="4370244" y="1575770"/>
            <a:ext cx="1023283" cy="610739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5D6996C1-913C-80EB-83F7-FE0B41B8E8EC}"/>
              </a:ext>
            </a:extLst>
          </p:cNvPr>
          <p:cNvGrpSpPr/>
          <p:nvPr/>
        </p:nvGrpSpPr>
        <p:grpSpPr>
          <a:xfrm>
            <a:off x="8258204" y="4089356"/>
            <a:ext cx="3064054" cy="849007"/>
            <a:chOff x="8654818" y="3527021"/>
            <a:chExt cx="2752417" cy="762657"/>
          </a:xfrm>
        </p:grpSpPr>
        <p:pic>
          <p:nvPicPr>
            <p:cNvPr id="49" name="Picture 48" descr="A person wearing white glasses&#10;&#10;AI-generated content may be incorrect.">
              <a:extLst>
                <a:ext uri="{FF2B5EF4-FFF2-40B4-BE49-F238E27FC236}">
                  <a16:creationId xmlns:a16="http://schemas.microsoft.com/office/drawing/2014/main" id="{5F201E04-6E84-7BBF-5F87-57C36DD6F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8654818" y="3527021"/>
              <a:ext cx="657516" cy="657516"/>
            </a:xfrm>
            <a:prstGeom prst="rect">
              <a:avLst/>
            </a:prstGeom>
          </p:spPr>
        </p:pic>
        <p:pic>
          <p:nvPicPr>
            <p:cNvPr id="51" name="Picture 50" descr="A person wearing white sunglasses&#10;&#10;AI-generated content may be incorrect.">
              <a:extLst>
                <a:ext uri="{FF2B5EF4-FFF2-40B4-BE49-F238E27FC236}">
                  <a16:creationId xmlns:a16="http://schemas.microsoft.com/office/drawing/2014/main" id="{85493A74-2D4E-1809-813C-04AEE74A6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rcRect t="12514" b="-12514"/>
            <a:stretch>
              <a:fillRect/>
            </a:stretch>
          </p:blipFill>
          <p:spPr>
            <a:xfrm>
              <a:off x="10648958" y="3531401"/>
              <a:ext cx="758277" cy="758277"/>
            </a:xfrm>
            <a:prstGeom prst="rect">
              <a:avLst/>
            </a:prstGeom>
          </p:spPr>
        </p:pic>
        <p:pic>
          <p:nvPicPr>
            <p:cNvPr id="54" name="Picture 53" descr="A white plastic frame with wires&#10;&#10;AI-generated content may be incorrect.">
              <a:extLst>
                <a:ext uri="{FF2B5EF4-FFF2-40B4-BE49-F238E27FC236}">
                  <a16:creationId xmlns:a16="http://schemas.microsoft.com/office/drawing/2014/main" id="{3594053A-37F1-9AC5-973E-0D2F0D34C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9334838" y="3531946"/>
              <a:ext cx="1292249" cy="652591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BDD74A1-3A66-157B-9C99-9A0CD657C3E2}"/>
              </a:ext>
            </a:extLst>
          </p:cNvPr>
          <p:cNvSpPr txBox="1"/>
          <p:nvPr/>
        </p:nvSpPr>
        <p:spPr>
          <a:xfrm>
            <a:off x="932728" y="5870658"/>
            <a:ext cx="1885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[6]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BD6160-4AA6-8B51-F946-3E8D7DC1B81E}"/>
              </a:ext>
            </a:extLst>
          </p:cNvPr>
          <p:cNvSpPr txBox="1"/>
          <p:nvPr/>
        </p:nvSpPr>
        <p:spPr>
          <a:xfrm>
            <a:off x="3190090" y="5866761"/>
            <a:ext cx="173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[7]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1424AA-3D08-4570-9BD8-CDFB2D063DAC}"/>
              </a:ext>
            </a:extLst>
          </p:cNvPr>
          <p:cNvSpPr txBox="1"/>
          <p:nvPr/>
        </p:nvSpPr>
        <p:spPr>
          <a:xfrm>
            <a:off x="5215892" y="5861775"/>
            <a:ext cx="2367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[8]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A797B5AA-23F0-9327-2508-215A1F88972E}"/>
              </a:ext>
            </a:extLst>
          </p:cNvPr>
          <p:cNvSpPr txBox="1"/>
          <p:nvPr/>
        </p:nvSpPr>
        <p:spPr>
          <a:xfrm>
            <a:off x="8200072" y="4770507"/>
            <a:ext cx="306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[9]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7374E5F6-74C7-0CC7-1D8F-59E0BC682CC4}"/>
              </a:ext>
            </a:extLst>
          </p:cNvPr>
          <p:cNvSpPr txBox="1"/>
          <p:nvPr/>
        </p:nvSpPr>
        <p:spPr>
          <a:xfrm>
            <a:off x="8114068" y="5943709"/>
            <a:ext cx="306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[10-12]</a:t>
            </a:r>
          </a:p>
        </p:txBody>
      </p:sp>
      <p:pic>
        <p:nvPicPr>
          <p:cNvPr id="1045" name="Graphic 1044">
            <a:extLst>
              <a:ext uri="{FF2B5EF4-FFF2-40B4-BE49-F238E27FC236}">
                <a16:creationId xmlns:a16="http://schemas.microsoft.com/office/drawing/2014/main" id="{E5A48075-3D49-1FE3-17B2-927851B460B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149395" y="3444793"/>
            <a:ext cx="528556" cy="52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12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D75F5-72AE-A9C1-E04F-9AE152391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ounded Rectangle 1025">
            <a:extLst>
              <a:ext uri="{FF2B5EF4-FFF2-40B4-BE49-F238E27FC236}">
                <a16:creationId xmlns:a16="http://schemas.microsoft.com/office/drawing/2014/main" id="{5AA90C3B-B6F0-12E1-B6A5-A8E9015351B8}"/>
              </a:ext>
            </a:extLst>
          </p:cNvPr>
          <p:cNvSpPr/>
          <p:nvPr/>
        </p:nvSpPr>
        <p:spPr>
          <a:xfrm>
            <a:off x="631932" y="884396"/>
            <a:ext cx="3599065" cy="2868957"/>
          </a:xfrm>
          <a:prstGeom prst="roundRect">
            <a:avLst/>
          </a:prstGeom>
          <a:solidFill>
            <a:schemeClr val="bg1"/>
          </a:solidFill>
          <a:ln>
            <a:solidFill>
              <a:srgbClr val="023665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236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ounded Rectangle 1024">
            <a:extLst>
              <a:ext uri="{FF2B5EF4-FFF2-40B4-BE49-F238E27FC236}">
                <a16:creationId xmlns:a16="http://schemas.microsoft.com/office/drawing/2014/main" id="{4270EFFD-B29A-2296-FC39-574ABFF61B1D}"/>
              </a:ext>
            </a:extLst>
          </p:cNvPr>
          <p:cNvSpPr/>
          <p:nvPr/>
        </p:nvSpPr>
        <p:spPr>
          <a:xfrm>
            <a:off x="4494751" y="908197"/>
            <a:ext cx="6832657" cy="2819435"/>
          </a:xfrm>
          <a:prstGeom prst="roundRect">
            <a:avLst/>
          </a:prstGeom>
          <a:solidFill>
            <a:schemeClr val="bg1"/>
          </a:solidFill>
          <a:ln>
            <a:solidFill>
              <a:srgbClr val="023665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236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" name="Rounded Rectangle 1047">
            <a:extLst>
              <a:ext uri="{FF2B5EF4-FFF2-40B4-BE49-F238E27FC236}">
                <a16:creationId xmlns:a16="http://schemas.microsoft.com/office/drawing/2014/main" id="{15228348-E5AB-E14D-9DA7-BBB19A498AA3}"/>
              </a:ext>
            </a:extLst>
          </p:cNvPr>
          <p:cNvSpPr/>
          <p:nvPr/>
        </p:nvSpPr>
        <p:spPr>
          <a:xfrm>
            <a:off x="670372" y="3904955"/>
            <a:ext cx="10657037" cy="2350315"/>
          </a:xfrm>
          <a:prstGeom prst="roundRect">
            <a:avLst/>
          </a:prstGeom>
          <a:solidFill>
            <a:schemeClr val="bg1"/>
          </a:solidFill>
          <a:ln>
            <a:solidFill>
              <a:srgbClr val="023665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236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75F1C7-85F8-1867-9876-B66D1B7C9F19}"/>
              </a:ext>
            </a:extLst>
          </p:cNvPr>
          <p:cNvGrpSpPr/>
          <p:nvPr/>
        </p:nvGrpSpPr>
        <p:grpSpPr>
          <a:xfrm>
            <a:off x="6654324" y="1614488"/>
            <a:ext cx="1923289" cy="1870022"/>
            <a:chOff x="245235" y="3662420"/>
            <a:chExt cx="6504350" cy="6324198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52293385-7708-1FEB-20FC-9E0D9186B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235" y="3801033"/>
              <a:ext cx="3511485" cy="237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75640D3-D0DA-E38C-5791-BC337C174AED}"/>
                </a:ext>
              </a:extLst>
            </p:cNvPr>
            <p:cNvSpPr/>
            <p:nvPr/>
          </p:nvSpPr>
          <p:spPr>
            <a:xfrm>
              <a:off x="1782040" y="3662420"/>
              <a:ext cx="1652954" cy="101800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Content Placeholder 9" descr="A group of green electronic components&#10;&#10;Description automatically generated">
              <a:extLst>
                <a:ext uri="{FF2B5EF4-FFF2-40B4-BE49-F238E27FC236}">
                  <a16:creationId xmlns:a16="http://schemas.microsoft.com/office/drawing/2014/main" id="{23E60919-1474-88F4-CE5F-792CBC3E0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3514" y="5671956"/>
              <a:ext cx="4236071" cy="4314662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37F82C-35AB-F224-1CC0-FB34CA39E474}"/>
                </a:ext>
              </a:extLst>
            </p:cNvPr>
            <p:cNvCxnSpPr>
              <a:cxnSpLocks/>
              <a:stCxn id="31" idx="4"/>
              <a:endCxn id="32" idx="1"/>
            </p:cNvCxnSpPr>
            <p:nvPr/>
          </p:nvCxnSpPr>
          <p:spPr>
            <a:xfrm flipH="1">
              <a:off x="2513514" y="4680426"/>
              <a:ext cx="95002" cy="3148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68660B4-AD75-E46A-E807-115AB154F6A8}"/>
                </a:ext>
              </a:extLst>
            </p:cNvPr>
            <p:cNvCxnSpPr>
              <a:cxnSpLocks/>
              <a:stCxn id="31" idx="6"/>
            </p:cNvCxnSpPr>
            <p:nvPr/>
          </p:nvCxnSpPr>
          <p:spPr>
            <a:xfrm>
              <a:off x="3434994" y="4171424"/>
              <a:ext cx="2998072" cy="15805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5F79169-704B-D69C-A8F5-C76BF453C4AC}"/>
              </a:ext>
            </a:extLst>
          </p:cNvPr>
          <p:cNvGrpSpPr/>
          <p:nvPr/>
        </p:nvGrpSpPr>
        <p:grpSpPr>
          <a:xfrm>
            <a:off x="8878648" y="1560983"/>
            <a:ext cx="2423384" cy="1832320"/>
            <a:chOff x="8572032" y="2843003"/>
            <a:chExt cx="3102031" cy="2345443"/>
          </a:xfrm>
        </p:grpSpPr>
        <p:pic>
          <p:nvPicPr>
            <p:cNvPr id="39" name="Picture 38" descr="A close-up of a device&#10;&#10;AI-generated content may be incorrect.">
              <a:extLst>
                <a:ext uri="{FF2B5EF4-FFF2-40B4-BE49-F238E27FC236}">
                  <a16:creationId xmlns:a16="http://schemas.microsoft.com/office/drawing/2014/main" id="{9630613D-1AFC-5F3A-D37C-4EF59DEA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2032" y="2905870"/>
              <a:ext cx="1838941" cy="1016898"/>
            </a:xfrm>
            <a:prstGeom prst="rect">
              <a:avLst/>
            </a:prstGeom>
          </p:spPr>
        </p:pic>
        <p:pic>
          <p:nvPicPr>
            <p:cNvPr id="42" name="Picture 41" descr="A drone on a table&#10;&#10;AI-generated content may be incorrect.">
              <a:extLst>
                <a:ext uri="{FF2B5EF4-FFF2-40B4-BE49-F238E27FC236}">
                  <a16:creationId xmlns:a16="http://schemas.microsoft.com/office/drawing/2014/main" id="{7B3095DE-20DA-CBFF-6516-01865FD07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72032" y="3952130"/>
              <a:ext cx="1825463" cy="1236316"/>
            </a:xfrm>
            <a:prstGeom prst="rect">
              <a:avLst/>
            </a:prstGeom>
          </p:spPr>
        </p:pic>
        <p:pic>
          <p:nvPicPr>
            <p:cNvPr id="44" name="Picture 43" descr="A screenshot of a phone&#10;&#10;AI-generated content may be incorrect.">
              <a:extLst>
                <a:ext uri="{FF2B5EF4-FFF2-40B4-BE49-F238E27FC236}">
                  <a16:creationId xmlns:a16="http://schemas.microsoft.com/office/drawing/2014/main" id="{17A3110E-2D28-229E-C518-57421B698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0501" y="2843003"/>
              <a:ext cx="1223562" cy="234544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D2EA8B-751B-A706-FA4C-A2F8BE137D36}"/>
              </a:ext>
            </a:extLst>
          </p:cNvPr>
          <p:cNvGrpSpPr/>
          <p:nvPr/>
        </p:nvGrpSpPr>
        <p:grpSpPr>
          <a:xfrm>
            <a:off x="2281854" y="4092009"/>
            <a:ext cx="1646535" cy="1900682"/>
            <a:chOff x="353698" y="3228704"/>
            <a:chExt cx="1604575" cy="1852244"/>
          </a:xfrm>
        </p:grpSpPr>
        <p:pic>
          <p:nvPicPr>
            <p:cNvPr id="12" name="Picture 11" descr="A machine with wires and a box&#10;&#10;AI-generated content may be incorrect.">
              <a:extLst>
                <a:ext uri="{FF2B5EF4-FFF2-40B4-BE49-F238E27FC236}">
                  <a16:creationId xmlns:a16="http://schemas.microsoft.com/office/drawing/2014/main" id="{5CF2E2D8-6B37-5012-3E20-5357378FF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50"/>
            <a:stretch>
              <a:fillRect/>
            </a:stretch>
          </p:blipFill>
          <p:spPr>
            <a:xfrm>
              <a:off x="353698" y="3228704"/>
              <a:ext cx="1353209" cy="1852244"/>
            </a:xfrm>
            <a:prstGeom prst="rect">
              <a:avLst/>
            </a:prstGeom>
          </p:spPr>
        </p:pic>
        <p:pic>
          <p:nvPicPr>
            <p:cNvPr id="10" name="Picture 9" descr="A small black and red fan with wires and a white plastic cage&#10;&#10;AI-generated content may be incorrect.">
              <a:extLst>
                <a:ext uri="{FF2B5EF4-FFF2-40B4-BE49-F238E27FC236}">
                  <a16:creationId xmlns:a16="http://schemas.microsoft.com/office/drawing/2014/main" id="{6038C4ED-4CDE-3F57-9449-EB3491C43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13778"/>
            <a:stretch>
              <a:fillRect/>
            </a:stretch>
          </p:blipFill>
          <p:spPr>
            <a:xfrm>
              <a:off x="1147681" y="4140820"/>
              <a:ext cx="810592" cy="94012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13B0D5-4423-6846-7990-9704EBF877F8}"/>
              </a:ext>
            </a:extLst>
          </p:cNvPr>
          <p:cNvGrpSpPr/>
          <p:nvPr/>
        </p:nvGrpSpPr>
        <p:grpSpPr>
          <a:xfrm>
            <a:off x="4392338" y="4026844"/>
            <a:ext cx="1169178" cy="1930969"/>
            <a:chOff x="8071842" y="4425404"/>
            <a:chExt cx="793852" cy="1311094"/>
          </a:xfrm>
        </p:grpSpPr>
        <p:pic>
          <p:nvPicPr>
            <p:cNvPr id="18" name="Picture 17" descr="A picture containing light, wire&#10;&#10;Description automatically generated">
              <a:extLst>
                <a:ext uri="{FF2B5EF4-FFF2-40B4-BE49-F238E27FC236}">
                  <a16:creationId xmlns:a16="http://schemas.microsoft.com/office/drawing/2014/main" id="{D73A49AF-F4C7-25E7-E33C-391BE3B59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1842" y="5081314"/>
              <a:ext cx="793852" cy="655184"/>
            </a:xfrm>
            <a:prstGeom prst="rect">
              <a:avLst/>
            </a:prstGeom>
          </p:spPr>
        </p:pic>
        <p:pic>
          <p:nvPicPr>
            <p:cNvPr id="19" name="Picture 18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ECDCEB2B-520A-52DD-B5CB-D5509D850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1842" y="4425404"/>
              <a:ext cx="791291" cy="65447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DADE1E5-7DC2-7508-BB62-BE3869BA6AA3}"/>
              </a:ext>
            </a:extLst>
          </p:cNvPr>
          <p:cNvGrpSpPr/>
          <p:nvPr/>
        </p:nvGrpSpPr>
        <p:grpSpPr>
          <a:xfrm>
            <a:off x="5820306" y="4026843"/>
            <a:ext cx="2949473" cy="2086650"/>
            <a:chOff x="4307775" y="2966381"/>
            <a:chExt cx="2539074" cy="179630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60F4D92-7B08-EFA6-E588-080D31A19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33657" t="8724" r="39340"/>
            <a:stretch>
              <a:fillRect/>
            </a:stretch>
          </p:blipFill>
          <p:spPr>
            <a:xfrm>
              <a:off x="4307775" y="2966381"/>
              <a:ext cx="1605794" cy="1796308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A9AD06E-6313-00B0-878E-B529DE690727}"/>
                </a:ext>
              </a:extLst>
            </p:cNvPr>
            <p:cNvGrpSpPr/>
            <p:nvPr/>
          </p:nvGrpSpPr>
          <p:grpSpPr>
            <a:xfrm>
              <a:off x="5913569" y="3042216"/>
              <a:ext cx="933280" cy="1646168"/>
              <a:chOff x="5911296" y="2912074"/>
              <a:chExt cx="1047214" cy="1847131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EF1CF7F-D47C-FDC8-7671-28EA95D8F3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296" y="3886695"/>
                <a:ext cx="1047214" cy="8725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789BE2FA-5165-D683-0826-A352A9085E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296" y="2912074"/>
                <a:ext cx="1044941" cy="921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6F94D-721A-3CF4-B69C-1B5BCCDD0180}"/>
              </a:ext>
            </a:extLst>
          </p:cNvPr>
          <p:cNvGrpSpPr/>
          <p:nvPr/>
        </p:nvGrpSpPr>
        <p:grpSpPr>
          <a:xfrm>
            <a:off x="9013156" y="4200893"/>
            <a:ext cx="2143044" cy="1792223"/>
            <a:chOff x="7503479" y="3062138"/>
            <a:chExt cx="729617" cy="6101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26FB4E-5385-AE77-66E8-39CFBB7C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65341" y="3062138"/>
              <a:ext cx="667755" cy="558734"/>
            </a:xfrm>
            <a:prstGeom prst="rect">
              <a:avLst/>
            </a:prstGeom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E30D813C-6144-4D8D-314A-2A50199F44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3479" y="3321584"/>
              <a:ext cx="286169" cy="350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12C17D4-9DF1-F5A3-9FA3-F978510C4546}"/>
              </a:ext>
            </a:extLst>
          </p:cNvPr>
          <p:cNvSpPr txBox="1"/>
          <p:nvPr/>
        </p:nvSpPr>
        <p:spPr>
          <a:xfrm>
            <a:off x="4571518" y="5961710"/>
            <a:ext cx="807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[9, 10]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81A294A-41B1-8F18-C924-6D54386DE9DF}"/>
              </a:ext>
            </a:extLst>
          </p:cNvPr>
          <p:cNvSpPr txBox="1"/>
          <p:nvPr/>
        </p:nvSpPr>
        <p:spPr>
          <a:xfrm>
            <a:off x="2294329" y="5957813"/>
            <a:ext cx="1376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[8]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CE00E7D-DBEA-ACA3-BE4F-7B7AD2949D72}"/>
              </a:ext>
            </a:extLst>
          </p:cNvPr>
          <p:cNvSpPr txBox="1"/>
          <p:nvPr/>
        </p:nvSpPr>
        <p:spPr>
          <a:xfrm>
            <a:off x="6982471" y="5952827"/>
            <a:ext cx="510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[11]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38929BA4-CFBB-3B7D-F47B-93F35FEC4E8C}"/>
              </a:ext>
            </a:extLst>
          </p:cNvPr>
          <p:cNvSpPr txBox="1"/>
          <p:nvPr/>
        </p:nvSpPr>
        <p:spPr>
          <a:xfrm>
            <a:off x="9376694" y="5955403"/>
            <a:ext cx="510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[12]</a:t>
            </a:r>
          </a:p>
        </p:txBody>
      </p: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F1944024-260B-8EA4-2C08-70D01C854778}"/>
              </a:ext>
            </a:extLst>
          </p:cNvPr>
          <p:cNvGrpSpPr/>
          <p:nvPr/>
        </p:nvGrpSpPr>
        <p:grpSpPr>
          <a:xfrm>
            <a:off x="4558663" y="1573352"/>
            <a:ext cx="1930387" cy="1875917"/>
            <a:chOff x="6173362" y="3350251"/>
            <a:chExt cx="1178640" cy="1145383"/>
          </a:xfrm>
        </p:grpSpPr>
        <p:pic>
          <p:nvPicPr>
            <p:cNvPr id="1050" name="Picture 1049" descr="A close-up of a device&#10;&#10;AI-generated content may be incorrect.">
              <a:extLst>
                <a:ext uri="{FF2B5EF4-FFF2-40B4-BE49-F238E27FC236}">
                  <a16:creationId xmlns:a16="http://schemas.microsoft.com/office/drawing/2014/main" id="{EAEE8D98-F8E8-83B1-DA1F-F9A3BAC1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l="21345" t="22038" r="11122" b="32326"/>
            <a:stretch>
              <a:fillRect/>
            </a:stretch>
          </p:blipFill>
          <p:spPr>
            <a:xfrm>
              <a:off x="6406538" y="3350251"/>
              <a:ext cx="832736" cy="42205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BD61AC4-655D-2C22-B38C-97197B696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73362" y="3684578"/>
              <a:ext cx="1178640" cy="811056"/>
            </a:xfrm>
            <a:prstGeom prst="rect">
              <a:avLst/>
            </a:prstGeom>
          </p:spPr>
        </p:pic>
      </p:grpSp>
      <p:sp>
        <p:nvSpPr>
          <p:cNvPr id="1053" name="Rounded Rectangle 1052">
            <a:extLst>
              <a:ext uri="{FF2B5EF4-FFF2-40B4-BE49-F238E27FC236}">
                <a16:creationId xmlns:a16="http://schemas.microsoft.com/office/drawing/2014/main" id="{DEE36097-46D5-07CF-E459-39635E57DC66}"/>
              </a:ext>
            </a:extLst>
          </p:cNvPr>
          <p:cNvSpPr/>
          <p:nvPr/>
        </p:nvSpPr>
        <p:spPr>
          <a:xfrm>
            <a:off x="4494751" y="891247"/>
            <a:ext cx="6832657" cy="639575"/>
          </a:xfrm>
          <a:prstGeom prst="roundRect">
            <a:avLst/>
          </a:prstGeom>
          <a:solidFill>
            <a:schemeClr val="bg1"/>
          </a:solidFill>
          <a:ln>
            <a:solidFill>
              <a:srgbClr val="02366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236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9936A6E7-1786-93C1-3C25-377B9BC8E2B3}"/>
              </a:ext>
            </a:extLst>
          </p:cNvPr>
          <p:cNvSpPr txBox="1"/>
          <p:nvPr/>
        </p:nvSpPr>
        <p:spPr>
          <a:xfrm>
            <a:off x="5408898" y="962612"/>
            <a:ext cx="59185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</a:t>
            </a: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Human-Centered AIoT &amp; Smart Care Environments</a:t>
            </a:r>
          </a:p>
        </p:txBody>
      </p:sp>
      <p:pic>
        <p:nvPicPr>
          <p:cNvPr id="1056" name="Graphic 1055">
            <a:extLst>
              <a:ext uri="{FF2B5EF4-FFF2-40B4-BE49-F238E27FC236}">
                <a16:creationId xmlns:a16="http://schemas.microsoft.com/office/drawing/2014/main" id="{706DA17E-B441-5B00-9129-17B6DB18ED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23233" y="913661"/>
            <a:ext cx="585664" cy="610739"/>
          </a:xfrm>
          <a:prstGeom prst="rect">
            <a:avLst/>
          </a:prstGeom>
        </p:spPr>
      </p:pic>
      <p:sp>
        <p:nvSpPr>
          <p:cNvPr id="1061" name="Rounded Rectangle 1060">
            <a:extLst>
              <a:ext uri="{FF2B5EF4-FFF2-40B4-BE49-F238E27FC236}">
                <a16:creationId xmlns:a16="http://schemas.microsoft.com/office/drawing/2014/main" id="{3FE059EB-A006-2183-8970-622605CA5215}"/>
              </a:ext>
            </a:extLst>
          </p:cNvPr>
          <p:cNvSpPr/>
          <p:nvPr/>
        </p:nvSpPr>
        <p:spPr>
          <a:xfrm>
            <a:off x="631932" y="884396"/>
            <a:ext cx="3599064" cy="665477"/>
          </a:xfrm>
          <a:prstGeom prst="roundRect">
            <a:avLst/>
          </a:prstGeom>
          <a:solidFill>
            <a:schemeClr val="bg1"/>
          </a:solidFill>
          <a:ln>
            <a:solidFill>
              <a:srgbClr val="02366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236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50C612EA-8BEA-0496-70E2-95B87772217D}"/>
              </a:ext>
            </a:extLst>
          </p:cNvPr>
          <p:cNvSpPr txBox="1"/>
          <p:nvPr/>
        </p:nvSpPr>
        <p:spPr>
          <a:xfrm>
            <a:off x="1417986" y="852558"/>
            <a:ext cx="25371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</a:t>
            </a: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 AI for Wearables &amp; Mobile Health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1DF8626-F3B1-BD4B-E461-64CCDDA3FD6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6004" y="2534285"/>
            <a:ext cx="2740312" cy="114410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241DED6-2F4B-3535-5AAB-17FC5412E137}"/>
              </a:ext>
            </a:extLst>
          </p:cNvPr>
          <p:cNvGrpSpPr/>
          <p:nvPr/>
        </p:nvGrpSpPr>
        <p:grpSpPr>
          <a:xfrm>
            <a:off x="548269" y="3904953"/>
            <a:ext cx="1461806" cy="2370252"/>
            <a:chOff x="10233521" y="971269"/>
            <a:chExt cx="1461806" cy="2350315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357FD790-116F-0421-AE90-82F176AD927E}"/>
                </a:ext>
              </a:extLst>
            </p:cNvPr>
            <p:cNvSpPr/>
            <p:nvPr/>
          </p:nvSpPr>
          <p:spPr>
            <a:xfrm>
              <a:off x="10313204" y="971269"/>
              <a:ext cx="1321150" cy="235031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2366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rgbClr val="02366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983DAA-EBE0-DDD6-2941-2769D0E4B514}"/>
                </a:ext>
              </a:extLst>
            </p:cNvPr>
            <p:cNvSpPr txBox="1"/>
            <p:nvPr/>
          </p:nvSpPr>
          <p:spPr>
            <a:xfrm>
              <a:off x="10233521" y="1907361"/>
              <a:ext cx="1461806" cy="13733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2.3</a:t>
              </a:r>
            </a:p>
            <a:p>
              <a:pPr algn="ctr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Embodied Perception &amp; Autonomous Environmental Sensing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59EB31E-6C4D-B879-63BC-775A07E927C4}"/>
                </a:ext>
              </a:extLst>
            </p:cNvPr>
            <p:cNvGrpSpPr/>
            <p:nvPr/>
          </p:nvGrpSpPr>
          <p:grpSpPr>
            <a:xfrm>
              <a:off x="10407141" y="1017095"/>
              <a:ext cx="1131660" cy="954107"/>
              <a:chOff x="-4049629" y="2777245"/>
              <a:chExt cx="2249687" cy="1896719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D1A70731-E29E-8348-D401-583200450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-3169668" y="2777245"/>
                <a:ext cx="1077902" cy="1077903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D47EC4CF-1110-9850-5315-8AB2ECBB0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-4049629" y="3169274"/>
                <a:ext cx="1206151" cy="1206151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F7EFE0C7-B705-EB36-32F3-C5B0778026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-2881818" y="3592087"/>
                <a:ext cx="1081876" cy="1081877"/>
              </a:xfrm>
              <a:prstGeom prst="rect">
                <a:avLst/>
              </a:prstGeom>
            </p:spPr>
          </p:pic>
        </p:grpSp>
      </p:grpSp>
      <p:pic>
        <p:nvPicPr>
          <p:cNvPr id="48" name="Picture 47" descr="A drone with a small device&#10;&#10;AI-generated content may be incorrect.">
            <a:extLst>
              <a:ext uri="{FF2B5EF4-FFF2-40B4-BE49-F238E27FC236}">
                <a16:creationId xmlns:a16="http://schemas.microsoft.com/office/drawing/2014/main" id="{0992A2DC-8EE9-60F9-92EE-8CC309D89FE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colorTemperature colorTemp="59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7788" t="4460" r="11534" b="31337"/>
          <a:stretch>
            <a:fillRect/>
          </a:stretch>
        </p:blipFill>
        <p:spPr>
          <a:xfrm>
            <a:off x="4047113" y="4674107"/>
            <a:ext cx="1023283" cy="610739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10CBBA72-4CE8-FC6C-DC4F-5AA179392403}"/>
              </a:ext>
            </a:extLst>
          </p:cNvPr>
          <p:cNvGrpSpPr/>
          <p:nvPr/>
        </p:nvGrpSpPr>
        <p:grpSpPr>
          <a:xfrm>
            <a:off x="899436" y="1610316"/>
            <a:ext cx="3064054" cy="849007"/>
            <a:chOff x="8654818" y="3527021"/>
            <a:chExt cx="2752417" cy="762657"/>
          </a:xfrm>
        </p:grpSpPr>
        <p:pic>
          <p:nvPicPr>
            <p:cNvPr id="49" name="Picture 48" descr="A person wearing white glasses&#10;&#10;AI-generated content may be incorrect.">
              <a:extLst>
                <a:ext uri="{FF2B5EF4-FFF2-40B4-BE49-F238E27FC236}">
                  <a16:creationId xmlns:a16="http://schemas.microsoft.com/office/drawing/2014/main" id="{29A2A0C6-B85F-EFA3-5FE8-9FBE85DF8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8654818" y="3527021"/>
              <a:ext cx="657516" cy="657516"/>
            </a:xfrm>
            <a:prstGeom prst="rect">
              <a:avLst/>
            </a:prstGeom>
          </p:spPr>
        </p:pic>
        <p:pic>
          <p:nvPicPr>
            <p:cNvPr id="51" name="Picture 50" descr="A person wearing white sunglasses&#10;&#10;AI-generated content may be incorrect.">
              <a:extLst>
                <a:ext uri="{FF2B5EF4-FFF2-40B4-BE49-F238E27FC236}">
                  <a16:creationId xmlns:a16="http://schemas.microsoft.com/office/drawing/2014/main" id="{6E7CB1F4-6F7B-1511-976A-3339DA1B0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rcRect t="12514" b="-12514"/>
            <a:stretch>
              <a:fillRect/>
            </a:stretch>
          </p:blipFill>
          <p:spPr>
            <a:xfrm>
              <a:off x="10648958" y="3531401"/>
              <a:ext cx="758277" cy="758277"/>
            </a:xfrm>
            <a:prstGeom prst="rect">
              <a:avLst/>
            </a:prstGeom>
          </p:spPr>
        </p:pic>
        <p:pic>
          <p:nvPicPr>
            <p:cNvPr id="54" name="Picture 53" descr="A white plastic frame with wires&#10;&#10;AI-generated content may be incorrect.">
              <a:extLst>
                <a:ext uri="{FF2B5EF4-FFF2-40B4-BE49-F238E27FC236}">
                  <a16:creationId xmlns:a16="http://schemas.microsoft.com/office/drawing/2014/main" id="{356488EE-0780-6BE8-3D8F-CF6913382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9334838" y="3531946"/>
              <a:ext cx="1292249" cy="652591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965857A-B50B-B01F-6528-4DF7BC3CFD45}"/>
              </a:ext>
            </a:extLst>
          </p:cNvPr>
          <p:cNvSpPr txBox="1"/>
          <p:nvPr/>
        </p:nvSpPr>
        <p:spPr>
          <a:xfrm>
            <a:off x="4555998" y="3390698"/>
            <a:ext cx="1885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[5]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489F002-3A89-4F09-FC54-636EF6BF941B}"/>
              </a:ext>
            </a:extLst>
          </p:cNvPr>
          <p:cNvSpPr txBox="1"/>
          <p:nvPr/>
        </p:nvSpPr>
        <p:spPr>
          <a:xfrm>
            <a:off x="6764196" y="3386801"/>
            <a:ext cx="238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[6]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B37879-2348-B5B5-E6D0-A41CEA0C3CA5}"/>
              </a:ext>
            </a:extLst>
          </p:cNvPr>
          <p:cNvSpPr txBox="1"/>
          <p:nvPr/>
        </p:nvSpPr>
        <p:spPr>
          <a:xfrm>
            <a:off x="9366766" y="3381815"/>
            <a:ext cx="1641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[7]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D66437C7-562A-7817-AC62-2CF77E58EFB4}"/>
              </a:ext>
            </a:extLst>
          </p:cNvPr>
          <p:cNvSpPr txBox="1"/>
          <p:nvPr/>
        </p:nvSpPr>
        <p:spPr>
          <a:xfrm>
            <a:off x="841304" y="2291467"/>
            <a:ext cx="306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[1]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C354E5BA-D7E0-9003-CBF9-FD100D41B48D}"/>
              </a:ext>
            </a:extLst>
          </p:cNvPr>
          <p:cNvSpPr txBox="1"/>
          <p:nvPr/>
        </p:nvSpPr>
        <p:spPr>
          <a:xfrm>
            <a:off x="755300" y="3464669"/>
            <a:ext cx="306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[2-4]</a:t>
            </a:r>
          </a:p>
        </p:txBody>
      </p:sp>
      <p:pic>
        <p:nvPicPr>
          <p:cNvPr id="1045" name="Graphic 1044">
            <a:extLst>
              <a:ext uri="{FF2B5EF4-FFF2-40B4-BE49-F238E27FC236}">
                <a16:creationId xmlns:a16="http://schemas.microsoft.com/office/drawing/2014/main" id="{8F06EAE4-97B9-3C2F-216C-30458F9E6F9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90627" y="965753"/>
            <a:ext cx="528556" cy="52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32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199F508-553D-24FB-222D-1D60CAA2DCEE}"/>
              </a:ext>
            </a:extLst>
          </p:cNvPr>
          <p:cNvGrpSpPr/>
          <p:nvPr/>
        </p:nvGrpSpPr>
        <p:grpSpPr>
          <a:xfrm>
            <a:off x="7088452" y="1855492"/>
            <a:ext cx="3203050" cy="3697449"/>
            <a:chOff x="353698" y="3228704"/>
            <a:chExt cx="1604575" cy="1852244"/>
          </a:xfrm>
        </p:grpSpPr>
        <p:pic>
          <p:nvPicPr>
            <p:cNvPr id="6" name="Picture 5" descr="A machine with wires and a box&#10;&#10;AI-generated content may be incorrect.">
              <a:extLst>
                <a:ext uri="{FF2B5EF4-FFF2-40B4-BE49-F238E27FC236}">
                  <a16:creationId xmlns:a16="http://schemas.microsoft.com/office/drawing/2014/main" id="{34DB1F80-C764-5BAB-9D9B-700398458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5450"/>
            <a:stretch>
              <a:fillRect/>
            </a:stretch>
          </p:blipFill>
          <p:spPr>
            <a:xfrm>
              <a:off x="353698" y="3228704"/>
              <a:ext cx="1353209" cy="1852244"/>
            </a:xfrm>
            <a:prstGeom prst="rect">
              <a:avLst/>
            </a:prstGeom>
          </p:spPr>
        </p:pic>
        <p:pic>
          <p:nvPicPr>
            <p:cNvPr id="7" name="Picture 6" descr="A small black and red fan with wires and a white plastic cage&#10;&#10;AI-generated content may be incorrect.">
              <a:extLst>
                <a:ext uri="{FF2B5EF4-FFF2-40B4-BE49-F238E27FC236}">
                  <a16:creationId xmlns:a16="http://schemas.microsoft.com/office/drawing/2014/main" id="{4CCEF91E-4525-4475-D887-A6C5F6B39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3778"/>
            <a:stretch>
              <a:fillRect/>
            </a:stretch>
          </p:blipFill>
          <p:spPr>
            <a:xfrm>
              <a:off x="1147681" y="4140820"/>
              <a:ext cx="810592" cy="940128"/>
            </a:xfrm>
            <a:prstGeom prst="rect">
              <a:avLst/>
            </a:prstGeom>
          </p:spPr>
        </p:pic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7643EE5D-5E34-879A-DF3A-A4501860D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369" y="1855492"/>
            <a:ext cx="6414490" cy="3875419"/>
          </a:xfrm>
          <a:prstGeom prst="rect">
            <a:avLst/>
          </a:prstGeom>
        </p:spPr>
      </p:pic>
      <p:pic>
        <p:nvPicPr>
          <p:cNvPr id="13" name="Picture 12" descr="A group of green electronic components&#10;&#10;AI-generated content may be incorrect.">
            <a:extLst>
              <a:ext uri="{FF2B5EF4-FFF2-40B4-BE49-F238E27FC236}">
                <a16:creationId xmlns:a16="http://schemas.microsoft.com/office/drawing/2014/main" id="{D06909F7-D84B-E28F-A6CB-F4E5836129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0372" y="1855492"/>
            <a:ext cx="901064" cy="378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68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93E23-4584-AE2E-BD6A-E27EA668A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3442BEAF-03DD-F593-B1A4-9B335C933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1" y="2379957"/>
            <a:ext cx="3089437" cy="2555286"/>
          </a:xfrm>
          <a:prstGeom prst="rect">
            <a:avLst/>
          </a:prstGeom>
        </p:spPr>
      </p:pic>
      <p:pic>
        <p:nvPicPr>
          <p:cNvPr id="14" name="Picture 13" descr="A picture containing light, wire&#10;&#10;Description automatically generated">
            <a:extLst>
              <a:ext uri="{FF2B5EF4-FFF2-40B4-BE49-F238E27FC236}">
                <a16:creationId xmlns:a16="http://schemas.microsoft.com/office/drawing/2014/main" id="{FDC6D4C4-BE84-0D3A-F2AE-E3068F77CC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067" y="2379957"/>
            <a:ext cx="3096103" cy="2555286"/>
          </a:xfrm>
          <a:prstGeom prst="rect">
            <a:avLst/>
          </a:prstGeom>
        </p:spPr>
      </p:pic>
      <p:pic>
        <p:nvPicPr>
          <p:cNvPr id="15" name="Picture 14" descr="A drone with text above it&#10;&#10;AI-generated content may be incorrect.">
            <a:extLst>
              <a:ext uri="{FF2B5EF4-FFF2-40B4-BE49-F238E27FC236}">
                <a16:creationId xmlns:a16="http://schemas.microsoft.com/office/drawing/2014/main" id="{A6E1CF7A-E668-EE67-8AB5-83A29A1F2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465" y="2001920"/>
            <a:ext cx="4358542" cy="331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12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AE2BD-752B-DE5C-D513-A0A479E7C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58B48DB-9B86-F24C-E98F-103E52B2D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893" y="2379957"/>
            <a:ext cx="3089437" cy="2555286"/>
          </a:xfrm>
          <a:prstGeom prst="rect">
            <a:avLst/>
          </a:prstGeom>
        </p:spPr>
      </p:pic>
      <p:pic>
        <p:nvPicPr>
          <p:cNvPr id="3" name="Picture 2" descr="A picture containing light, wire&#10;&#10;Description automatically generated">
            <a:extLst>
              <a:ext uri="{FF2B5EF4-FFF2-40B4-BE49-F238E27FC236}">
                <a16:creationId xmlns:a16="http://schemas.microsoft.com/office/drawing/2014/main" id="{8F664F4B-2D60-9D92-4FBA-6B2D621FB8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319" y="2379957"/>
            <a:ext cx="3096103" cy="2555286"/>
          </a:xfrm>
          <a:prstGeom prst="rect">
            <a:avLst/>
          </a:prstGeom>
        </p:spPr>
      </p:pic>
      <p:pic>
        <p:nvPicPr>
          <p:cNvPr id="8" name="Picture 7" descr="A drone with text above it&#10;&#10;AI-generated content may be incorrect.">
            <a:extLst>
              <a:ext uri="{FF2B5EF4-FFF2-40B4-BE49-F238E27FC236}">
                <a16:creationId xmlns:a16="http://schemas.microsoft.com/office/drawing/2014/main" id="{B5E5DD3A-06AF-9490-837F-B28F482F7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62" y="2001920"/>
            <a:ext cx="4358542" cy="331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30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AF488-893A-6447-F9AD-483243948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CC3E45-174D-56AA-73B2-2AA3BDD91427}"/>
              </a:ext>
            </a:extLst>
          </p:cNvPr>
          <p:cNvSpPr/>
          <p:nvPr/>
        </p:nvSpPr>
        <p:spPr>
          <a:xfrm>
            <a:off x="0" y="1053296"/>
            <a:ext cx="12436475" cy="48995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1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138512</TotalTime>
  <Words>104</Words>
  <Application>Microsoft Macintosh PowerPoint</Application>
  <PresentationFormat>Custom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Jingping Nie</dc:creator>
  <cp:lastModifiedBy>Minghui Zhao</cp:lastModifiedBy>
  <cp:revision>56</cp:revision>
  <dcterms:created xsi:type="dcterms:W3CDTF">2025-01-12T05:07:59Z</dcterms:created>
  <dcterms:modified xsi:type="dcterms:W3CDTF">2025-12-21T06:16:46Z</dcterms:modified>
</cp:coreProperties>
</file>